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33" autoAdjust="0"/>
    <p:restoredTop sz="94687"/>
  </p:normalViewPr>
  <p:slideViewPr>
    <p:cSldViewPr snapToGrid="0">
      <p:cViewPr varScale="1">
        <p:scale>
          <a:sx n="69" d="100"/>
          <a:sy n="69" d="100"/>
        </p:scale>
        <p:origin x="96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ED6D8-7A0C-5E68-0CE8-496BD4941B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E263F-E827-E31D-AF61-83F263BE1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10BB9-2E1D-F409-4245-B1E7E6204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1554DA-BD42-8F61-D269-ECE214B82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EDEB0-6421-1811-92DA-EE9A6FD4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15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670E-2F82-C42B-350C-99B8AD572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E69A21-9E7F-704E-D0D0-B82E404F66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FF291-4014-EBCE-4C2A-0DA502F8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7A212-F6D8-9964-F69C-B19AC03BC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A2D70-9DDA-9237-C6CE-3F16F842E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858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E34E25-A166-8BE9-332C-E03DD6C96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51BF17-4CE8-851F-94D9-E8385384A1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D6BA8-95AA-E516-AED6-BE4143636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3BF31-C10F-842F-931F-07F72C7E7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226D7-828B-E81B-45B4-35BC4B437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450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62AC1-1677-5E6F-FD06-09870AF53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29E1D-2748-479F-1810-7869DE81F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AA7B0-CA99-0004-DD4D-489D960E6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1908-EA03-0E60-F751-069ADFAE3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97E70-84B5-04B7-5F5F-7982644AD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08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6CDF8-B622-4331-561F-3BAAB8DC3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8472B-0B27-F354-A6C0-B9CAE7B18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1B87E-A8F7-4115-0179-9FFBBFE7C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DD8F5-84A8-2CCD-C771-053E3E1B4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B67AF-4A56-4486-CCF8-51B7768B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23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50DD0-6D71-6A3E-72D6-6C3C22CC6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271A3-85E9-7C1B-2184-B00D0E3731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DAB8C5-4A25-3698-4361-F089705D7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F30F8-42E3-72FC-A400-2A0107A3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18B7C-1215-629A-90D0-A3526FD5B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C33D2-14CE-DA94-5230-9038E579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2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9C3CE-2E1C-1AD1-D92F-70970D9A0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92B39-B189-4574-BFDE-524B6F285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CE67C7-28C1-59A6-ED50-8123C9833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8924E-A7B9-CB1D-47DC-9B0CC776DB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CE8349-9B99-5547-9B03-F533154E94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999924-BEA6-66B0-45C5-D08A342F0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054E75-D383-95E3-DA6D-271EC2C5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2BE375-7434-56C5-28B1-ADAD2A2CD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402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C81DB-ECFD-9F10-454F-09AD6DB06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9A9E54-0948-778D-3B6D-85D2914A7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0FD96-CB51-0064-D284-0A8F0F8F6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23535-A735-FDC6-6D7D-C6565A07E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643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8D2010-7FF6-B5C3-811E-998FAD41D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78FAB9-A342-7E19-DBF2-0A7905471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0BD1C8-0DE7-BA1E-C976-65E593A8B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94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15B7E-FD37-9FAA-50B7-7997C0A6C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0605B-59CD-1F6E-3720-5E352CEB6F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992F9-251A-1F78-E7BA-9036CD0F6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83D4C-EB79-3342-1E42-5DC6B27A5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E6BAB-1397-AE5C-226E-12D3C6CDB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A214CD-08FA-C210-1046-92AF9E339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34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E8E30-2C63-77FC-4060-DBC80059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AA3ECF-937D-C609-9407-A90433FBBC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47446-E77B-B763-6993-261BE9A8D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7DDC5-1BE8-7668-21DE-8958B48FB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B582DA-8A10-C745-87AE-90B1E7833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BB3289-F133-EDFD-C884-9A2068240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85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EC68BC-DFA5-FF1D-0056-6FE0A3D1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2F8A6-4386-EE8E-E88C-E88B8303B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C0AA1-C2E3-4ED5-C35F-8F7B768017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26E88A-03F4-458E-B349-D01A7112EDE6}" type="datetimeFigureOut">
              <a:rPr lang="en-US" smtClean="0"/>
              <a:t>4/25/2025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FD9E7-82AC-5F16-5253-A10F4ADB8F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BF307-CAA0-CF69-B664-B9B927ECE3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58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EFC030D-FC54-905D-12E5-E89300DD538D}"/>
              </a:ext>
            </a:extLst>
          </p:cNvPr>
          <p:cNvSpPr txBox="1"/>
          <p:nvPr/>
        </p:nvSpPr>
        <p:spPr>
          <a:xfrm>
            <a:off x="524251" y="2025163"/>
            <a:ext cx="1782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Original Webpage Image</a:t>
            </a:r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25DE5A60-94D4-500E-098E-F56AEEDBD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223" b="96387" l="1855" r="97656">
                        <a14:foregroundMark x1="4883" y1="4785" x2="9668" y2="29883"/>
                        <a14:foregroundMark x1="9473" y1="11426" x2="28906" y2="27148"/>
                        <a14:foregroundMark x1="30078" y1="19922" x2="55371" y2="55469"/>
                        <a14:foregroundMark x1="55371" y1="55469" x2="61035" y2="73145"/>
                        <a14:foregroundMark x1="64844" y1="59375" x2="65918" y2="76367"/>
                        <a14:foregroundMark x1="75684" y1="60645" x2="72754" y2="82227"/>
                        <a14:foregroundMark x1="33496" y1="61426" x2="26172" y2="78613"/>
                        <a14:foregroundMark x1="17188" y1="60059" x2="16504" y2="76660"/>
                        <a14:foregroundMark x1="10156" y1="60938" x2="8008" y2="75098"/>
                        <a14:foregroundMark x1="4004" y1="64355" x2="9180" y2="78320"/>
                        <a14:foregroundMark x1="10449" y1="83594" x2="11133" y2="85645"/>
                        <a14:foregroundMark x1="14941" y1="89551" x2="17578" y2="90723"/>
                        <a14:foregroundMark x1="25977" y1="90723" x2="34961" y2="91113"/>
                        <a14:foregroundMark x1="41992" y1="91016" x2="51465" y2="91211"/>
                        <a14:foregroundMark x1="60547" y1="90625" x2="68359" y2="89941"/>
                        <a14:foregroundMark x1="74707" y1="89648" x2="79004" y2="88574"/>
                        <a14:foregroundMark x1="83398" y1="84180" x2="86621" y2="78613"/>
                        <a14:foregroundMark x1="86426" y1="72949" x2="87500" y2="67188"/>
                        <a14:foregroundMark x1="88770" y1="62207" x2="90039" y2="57422"/>
                        <a14:foregroundMark x1="90527" y1="54102" x2="91309" y2="49316"/>
                        <a14:foregroundMark x1="91895" y1="45801" x2="91992" y2="40234"/>
                        <a14:foregroundMark x1="92383" y1="34668" x2="92969" y2="25391"/>
                        <a14:foregroundMark x1="92773" y1="20801" x2="92188" y2="17969"/>
                        <a14:foregroundMark x1="90234" y1="16797" x2="81152" y2="14844"/>
                        <a14:foregroundMark x1="71289" y1="13867" x2="57520" y2="14160"/>
                        <a14:foregroundMark x1="57520" y1="14160" x2="57520" y2="14160"/>
                        <a14:foregroundMark x1="50391" y1="13867" x2="38965" y2="13281"/>
                        <a14:foregroundMark x1="38965" y1="13281" x2="38965" y2="13281"/>
                        <a14:foregroundMark x1="32715" y1="13086" x2="27246" y2="12988"/>
                        <a14:foregroundMark x1="22949" y1="13086" x2="19531" y2="14355"/>
                        <a14:foregroundMark x1="21875" y1="18359" x2="29688" y2="28711"/>
                        <a14:foregroundMark x1="29688" y1="28711" x2="29688" y2="28711"/>
                        <a14:foregroundMark x1="36621" y1="34375" x2="46582" y2="41797"/>
                        <a14:foregroundMark x1="56348" y1="48828" x2="62695" y2="53809"/>
                        <a14:foregroundMark x1="71387" y1="59570" x2="76074" y2="62305"/>
                        <a14:foregroundMark x1="5762" y1="4395" x2="13184" y2="3906"/>
                        <a14:foregroundMark x1="40234" y1="3906" x2="58301" y2="4199"/>
                        <a14:foregroundMark x1="58301" y1="4199" x2="70898" y2="3809"/>
                        <a14:foregroundMark x1="70898" y1="3809" x2="93555" y2="4004"/>
                        <a14:foregroundMark x1="96777" y1="5566" x2="96289" y2="13184"/>
                        <a14:foregroundMark x1="87988" y1="56543" x2="85547" y2="79199"/>
                        <a14:foregroundMark x1="45117" y1="50391" x2="37988" y2="74121"/>
                        <a14:foregroundMark x1="30664" y1="53906" x2="29590" y2="77930"/>
                        <a14:foregroundMark x1="20020" y1="56445" x2="22168" y2="81641"/>
                        <a14:foregroundMark x1="25977" y1="63965" x2="39453" y2="58789"/>
                        <a14:foregroundMark x1="39453" y1="58789" x2="51172" y2="71875"/>
                        <a14:foregroundMark x1="51172" y1="71875" x2="55859" y2="82910"/>
                        <a14:foregroundMark x1="55859" y1="82910" x2="44141" y2="87500"/>
                        <a14:foregroundMark x1="44141" y1="87500" x2="46191" y2="92188"/>
                        <a14:foregroundMark x1="2930" y1="51758" x2="2832" y2="61523"/>
                        <a14:foregroundMark x1="35254" y1="9570" x2="68848" y2="11133"/>
                        <a14:foregroundMark x1="16406" y1="8789" x2="41406" y2="12402"/>
                        <a14:foregroundMark x1="16699" y1="10254" x2="32910" y2="12305"/>
                        <a14:foregroundMark x1="69043" y1="7227" x2="87402" y2="11523"/>
                        <a14:foregroundMark x1="44531" y1="64355" x2="62695" y2="65234"/>
                        <a14:foregroundMark x1="6934" y1="87500" x2="32617" y2="93750"/>
                        <a14:foregroundMark x1="3320" y1="75391" x2="4492" y2="92285"/>
                        <a14:foregroundMark x1="9375" y1="96582" x2="28223" y2="96191"/>
                        <a14:foregroundMark x1="56641" y1="96582" x2="81348" y2="96289"/>
                        <a14:foregroundMark x1="81348" y1="96289" x2="92773" y2="96484"/>
                        <a14:foregroundMark x1="97168" y1="68262" x2="96484" y2="87891"/>
                        <a14:foregroundMark x1="72559" y1="35156" x2="67188" y2="51563"/>
                        <a14:foregroundMark x1="77930" y1="20313" x2="48535" y2="44629"/>
                        <a14:foregroundMark x1="72754" y1="26758" x2="36914" y2="38672"/>
                        <a14:foregroundMark x1="36914" y1="38672" x2="50488" y2="29980"/>
                        <a14:foregroundMark x1="50488" y1="29980" x2="39453" y2="46484"/>
                        <a14:foregroundMark x1="39453" y1="46484" x2="32520" y2="35547"/>
                        <a14:foregroundMark x1="32520" y1="35547" x2="19629" y2="41113"/>
                        <a14:foregroundMark x1="19629" y1="41113" x2="10156" y2="28906"/>
                        <a14:foregroundMark x1="10156" y1="28906" x2="6934" y2="42383"/>
                        <a14:foregroundMark x1="3027" y1="9570" x2="3906" y2="25488"/>
                        <a14:foregroundMark x1="3320" y1="19238" x2="3613" y2="35352"/>
                        <a14:foregroundMark x1="3906" y1="37305" x2="2441" y2="50684"/>
                        <a14:foregroundMark x1="16699" y1="27832" x2="35547" y2="29395"/>
                        <a14:foregroundMark x1="6055" y1="3320" x2="4297" y2="12500"/>
                        <a14:foregroundMark x1="4785" y1="4004" x2="1953" y2="9082"/>
                        <a14:foregroundMark x1="12598" y1="3320" x2="38281" y2="3809"/>
                        <a14:foregroundMark x1="38281" y1="3809" x2="40039" y2="3613"/>
                        <a14:foregroundMark x1="96680" y1="12109" x2="97656" y2="25195"/>
                        <a14:foregroundMark x1="67383" y1="20020" x2="24609" y2="22656"/>
                        <a14:backgroundMark x1="1465" y1="1953" x2="1415" y2="4936"/>
                        <a14:backgroundMark x1="1172" y1="94824" x2="684" y2="99316"/>
                        <a14:backgroundMark x1="97852" y1="98828" x2="90430" y2="98926"/>
                        <a14:backgroundMark x1="98340" y1="2734" x2="98710" y2="56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30" y="2622404"/>
            <a:ext cx="1505303" cy="1505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Arrow: Right 28">
            <a:extLst>
              <a:ext uri="{FF2B5EF4-FFF2-40B4-BE49-F238E27FC236}">
                <a16:creationId xmlns:a16="http://schemas.microsoft.com/office/drawing/2014/main" id="{1D7C898A-F4B4-6653-F699-85586C8187A0}"/>
              </a:ext>
            </a:extLst>
          </p:cNvPr>
          <p:cNvSpPr/>
          <p:nvPr/>
        </p:nvSpPr>
        <p:spPr>
          <a:xfrm>
            <a:off x="2197986" y="3331013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B535E9B-F4FE-1611-12B8-5AD6DFF65443}"/>
              </a:ext>
            </a:extLst>
          </p:cNvPr>
          <p:cNvGrpSpPr/>
          <p:nvPr/>
        </p:nvGrpSpPr>
        <p:grpSpPr>
          <a:xfrm>
            <a:off x="3730073" y="2702890"/>
            <a:ext cx="1430323" cy="1467624"/>
            <a:chOff x="5235257" y="1912777"/>
            <a:chExt cx="1430323" cy="146762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D01F06A-F33E-B50C-B3AE-AF2805079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35257" y="1912777"/>
              <a:ext cx="1430322" cy="49664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93DA2F2-13EE-E175-C59C-E5EFF06DB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35258" y="2730979"/>
              <a:ext cx="1430322" cy="649422"/>
            </a:xfrm>
            <a:prstGeom prst="rect">
              <a:avLst/>
            </a:prstGeom>
          </p:spPr>
        </p:pic>
      </p:grp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7F66F35A-AFC6-6E47-9312-4657E1725DBD}"/>
              </a:ext>
            </a:extLst>
          </p:cNvPr>
          <p:cNvSpPr/>
          <p:nvPr/>
        </p:nvSpPr>
        <p:spPr>
          <a:xfrm>
            <a:off x="6205127" y="2925093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6F24FA02-9CA9-BEFD-3985-D1431857B34F}"/>
              </a:ext>
            </a:extLst>
          </p:cNvPr>
          <p:cNvSpPr/>
          <p:nvPr/>
        </p:nvSpPr>
        <p:spPr>
          <a:xfrm>
            <a:off x="6205127" y="3819686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378CE09-0BFC-9BEE-5097-C00C1DFD3446}"/>
              </a:ext>
            </a:extLst>
          </p:cNvPr>
          <p:cNvSpPr txBox="1"/>
          <p:nvPr/>
        </p:nvSpPr>
        <p:spPr>
          <a:xfrm>
            <a:off x="3553904" y="2025162"/>
            <a:ext cx="1782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Segmented Images</a:t>
            </a:r>
          </a:p>
        </p:txBody>
      </p:sp>
      <p:pic>
        <p:nvPicPr>
          <p:cNvPr id="1028" name="Picture 4" descr="Generated image">
            <a:extLst>
              <a:ext uri="{FF2B5EF4-FFF2-40B4-BE49-F238E27FC236}">
                <a16:creationId xmlns:a16="http://schemas.microsoft.com/office/drawing/2014/main" id="{38C38A77-9223-909F-4FA5-B534E56565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590" b="96387" l="9961" r="90137">
                        <a14:foregroundMark x1="11816" y1="8789" x2="17871" y2="82227"/>
                        <a14:foregroundMark x1="17871" y1="82227" x2="46973" y2="92676"/>
                        <a14:foregroundMark x1="46973" y1="92676" x2="72852" y2="92285"/>
                        <a14:foregroundMark x1="72852" y1="92285" x2="89355" y2="77344"/>
                        <a14:foregroundMark x1="89355" y1="77344" x2="90137" y2="11621"/>
                        <a14:foregroundMark x1="90137" y1="11621" x2="11816" y2="8301"/>
                        <a14:foregroundMark x1="16211" y1="11719" x2="25293" y2="57324"/>
                        <a14:foregroundMark x1="25293" y1="57324" x2="35645" y2="33398"/>
                        <a14:foregroundMark x1="35645" y1="33398" x2="76855" y2="35156"/>
                        <a14:foregroundMark x1="76855" y1="35156" x2="88281" y2="28027"/>
                        <a14:foregroundMark x1="19922" y1="50586" x2="40332" y2="58887"/>
                        <a14:foregroundMark x1="40332" y1="58887" x2="81152" y2="62988"/>
                        <a14:foregroundMark x1="81152" y1="62988" x2="87793" y2="68848"/>
                        <a14:foregroundMark x1="12695" y1="6738" x2="85645" y2="4590"/>
                        <a14:foregroundMark x1="85645" y1="4590" x2="87305" y2="4590"/>
                        <a14:foregroundMark x1="10645" y1="40430" x2="11914" y2="91699"/>
                        <a14:foregroundMark x1="14648" y1="96387" x2="88770" y2="958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9" t="3614" r="8908" b="3447"/>
          <a:stretch/>
        </p:blipFill>
        <p:spPr bwMode="auto">
          <a:xfrm>
            <a:off x="6585078" y="2702890"/>
            <a:ext cx="470531" cy="532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Generated image">
            <a:extLst>
              <a:ext uri="{FF2B5EF4-FFF2-40B4-BE49-F238E27FC236}">
                <a16:creationId xmlns:a16="http://schemas.microsoft.com/office/drawing/2014/main" id="{B07DEBB8-21CC-80B4-9E8D-F4AC3C4610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590" b="96387" l="9961" r="90137">
                        <a14:foregroundMark x1="11816" y1="8789" x2="17871" y2="82227"/>
                        <a14:foregroundMark x1="17871" y1="82227" x2="46973" y2="92676"/>
                        <a14:foregroundMark x1="46973" y1="92676" x2="72852" y2="92285"/>
                        <a14:foregroundMark x1="72852" y1="92285" x2="89355" y2="77344"/>
                        <a14:foregroundMark x1="89355" y1="77344" x2="90137" y2="11621"/>
                        <a14:foregroundMark x1="90137" y1="11621" x2="11816" y2="8301"/>
                        <a14:foregroundMark x1="16211" y1="11719" x2="25293" y2="57324"/>
                        <a14:foregroundMark x1="25293" y1="57324" x2="35645" y2="33398"/>
                        <a14:foregroundMark x1="35645" y1="33398" x2="76855" y2="35156"/>
                        <a14:foregroundMark x1="76855" y1="35156" x2="88281" y2="28027"/>
                        <a14:foregroundMark x1="19922" y1="50586" x2="40332" y2="58887"/>
                        <a14:foregroundMark x1="40332" y1="58887" x2="81152" y2="62988"/>
                        <a14:foregroundMark x1="81152" y1="62988" x2="87793" y2="68848"/>
                        <a14:foregroundMark x1="12695" y1="6738" x2="85645" y2="4590"/>
                        <a14:foregroundMark x1="85645" y1="4590" x2="87305" y2="4590"/>
                        <a14:foregroundMark x1="10645" y1="40430" x2="11914" y2="91699"/>
                        <a14:foregroundMark x1="14648" y1="96387" x2="88770" y2="958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9" t="3614" r="8908" b="3447"/>
          <a:stretch/>
        </p:blipFill>
        <p:spPr bwMode="auto">
          <a:xfrm>
            <a:off x="6585078" y="3600509"/>
            <a:ext cx="470531" cy="532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19B120E-0E4A-A0DD-CBA5-C3290C167A68}"/>
              </a:ext>
            </a:extLst>
          </p:cNvPr>
          <p:cNvSpPr txBox="1"/>
          <p:nvPr/>
        </p:nvSpPr>
        <p:spPr>
          <a:xfrm>
            <a:off x="6209563" y="2025161"/>
            <a:ext cx="1221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Code Segments</a:t>
            </a:r>
          </a:p>
        </p:txBody>
      </p:sp>
      <p:pic>
        <p:nvPicPr>
          <p:cNvPr id="46" name="Picture 4" descr="Generated image">
            <a:extLst>
              <a:ext uri="{FF2B5EF4-FFF2-40B4-BE49-F238E27FC236}">
                <a16:creationId xmlns:a16="http://schemas.microsoft.com/office/drawing/2014/main" id="{AA4B9AFF-E41D-7838-73DB-BC48B7DBEE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590" b="96387" l="9961" r="90137">
                        <a14:foregroundMark x1="11816" y1="8789" x2="17871" y2="82227"/>
                        <a14:foregroundMark x1="17871" y1="82227" x2="46973" y2="92676"/>
                        <a14:foregroundMark x1="46973" y1="92676" x2="72852" y2="92285"/>
                        <a14:foregroundMark x1="72852" y1="92285" x2="89355" y2="77344"/>
                        <a14:foregroundMark x1="89355" y1="77344" x2="90137" y2="11621"/>
                        <a14:foregroundMark x1="90137" y1="11621" x2="11816" y2="8301"/>
                        <a14:foregroundMark x1="16211" y1="11719" x2="25293" y2="57324"/>
                        <a14:foregroundMark x1="25293" y1="57324" x2="35645" y2="33398"/>
                        <a14:foregroundMark x1="35645" y1="33398" x2="76855" y2="35156"/>
                        <a14:foregroundMark x1="76855" y1="35156" x2="88281" y2="28027"/>
                        <a14:foregroundMark x1="19922" y1="50586" x2="40332" y2="58887"/>
                        <a14:foregroundMark x1="40332" y1="58887" x2="81152" y2="62988"/>
                        <a14:foregroundMark x1="81152" y1="62988" x2="87793" y2="68848"/>
                        <a14:foregroundMark x1="12695" y1="6738" x2="85645" y2="4590"/>
                        <a14:foregroundMark x1="85645" y1="4590" x2="87305" y2="4590"/>
                        <a14:foregroundMark x1="10645" y1="40430" x2="11914" y2="91699"/>
                        <a14:foregroundMark x1="14648" y1="96387" x2="88770" y2="958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9" t="3614" r="8908" b="3447"/>
          <a:stretch/>
        </p:blipFill>
        <p:spPr bwMode="auto">
          <a:xfrm>
            <a:off x="8636787" y="2890814"/>
            <a:ext cx="855792" cy="968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8" name="Picture 2" descr="Generated image">
            <a:extLst>
              <a:ext uri="{FF2B5EF4-FFF2-40B4-BE49-F238E27FC236}">
                <a16:creationId xmlns:a16="http://schemas.microsoft.com/office/drawing/2014/main" id="{03D7EA2D-C291-E648-FB58-BA67A9BC91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223" b="96387" l="1855" r="97656">
                        <a14:foregroundMark x1="4883" y1="4785" x2="9668" y2="29883"/>
                        <a14:foregroundMark x1="9473" y1="11426" x2="28906" y2="27148"/>
                        <a14:foregroundMark x1="30078" y1="19922" x2="55371" y2="55469"/>
                        <a14:foregroundMark x1="55371" y1="55469" x2="61035" y2="73145"/>
                        <a14:foregroundMark x1="64844" y1="59375" x2="65918" y2="76367"/>
                        <a14:foregroundMark x1="75684" y1="60645" x2="72754" y2="82227"/>
                        <a14:foregroundMark x1="33496" y1="61426" x2="26172" y2="78613"/>
                        <a14:foregroundMark x1="17188" y1="60059" x2="16504" y2="76660"/>
                        <a14:foregroundMark x1="10156" y1="60938" x2="8008" y2="75098"/>
                        <a14:foregroundMark x1="4004" y1="64355" x2="9180" y2="78320"/>
                        <a14:foregroundMark x1="10449" y1="83594" x2="11133" y2="85645"/>
                        <a14:foregroundMark x1="14941" y1="89551" x2="17578" y2="90723"/>
                        <a14:foregroundMark x1="25977" y1="90723" x2="34961" y2="91113"/>
                        <a14:foregroundMark x1="41992" y1="91016" x2="51465" y2="91211"/>
                        <a14:foregroundMark x1="60547" y1="90625" x2="68359" y2="89941"/>
                        <a14:foregroundMark x1="74707" y1="89648" x2="79004" y2="88574"/>
                        <a14:foregroundMark x1="83398" y1="84180" x2="86621" y2="78613"/>
                        <a14:foregroundMark x1="86426" y1="72949" x2="87500" y2="67188"/>
                        <a14:foregroundMark x1="88770" y1="62207" x2="90039" y2="57422"/>
                        <a14:foregroundMark x1="90527" y1="54102" x2="91309" y2="49316"/>
                        <a14:foregroundMark x1="91895" y1="45801" x2="91992" y2="40234"/>
                        <a14:foregroundMark x1="92383" y1="34668" x2="92969" y2="25391"/>
                        <a14:foregroundMark x1="92773" y1="20801" x2="92188" y2="17969"/>
                        <a14:foregroundMark x1="90234" y1="16797" x2="81152" y2="14844"/>
                        <a14:foregroundMark x1="71289" y1="13867" x2="57520" y2="14160"/>
                        <a14:foregroundMark x1="57520" y1="14160" x2="57520" y2="14160"/>
                        <a14:foregroundMark x1="50391" y1="13867" x2="38965" y2="13281"/>
                        <a14:foregroundMark x1="38965" y1="13281" x2="38965" y2="13281"/>
                        <a14:foregroundMark x1="32715" y1="13086" x2="27246" y2="12988"/>
                        <a14:foregroundMark x1="22949" y1="13086" x2="19531" y2="14355"/>
                        <a14:foregroundMark x1="21875" y1="18359" x2="29688" y2="28711"/>
                        <a14:foregroundMark x1="29688" y1="28711" x2="29688" y2="28711"/>
                        <a14:foregroundMark x1="36621" y1="34375" x2="46582" y2="41797"/>
                        <a14:foregroundMark x1="56348" y1="48828" x2="62695" y2="53809"/>
                        <a14:foregroundMark x1="71387" y1="59570" x2="76074" y2="62305"/>
                        <a14:foregroundMark x1="5762" y1="4395" x2="13184" y2="3906"/>
                        <a14:foregroundMark x1="40234" y1="3906" x2="58301" y2="4199"/>
                        <a14:foregroundMark x1="58301" y1="4199" x2="70898" y2="3809"/>
                        <a14:foregroundMark x1="70898" y1="3809" x2="93555" y2="4004"/>
                        <a14:foregroundMark x1="96777" y1="5566" x2="96289" y2="13184"/>
                        <a14:foregroundMark x1="87988" y1="56543" x2="85547" y2="79199"/>
                        <a14:foregroundMark x1="45117" y1="50391" x2="37988" y2="74121"/>
                        <a14:foregroundMark x1="30664" y1="53906" x2="29590" y2="77930"/>
                        <a14:foregroundMark x1="20020" y1="56445" x2="22168" y2="81641"/>
                        <a14:foregroundMark x1="25977" y1="63965" x2="39453" y2="58789"/>
                        <a14:foregroundMark x1="39453" y1="58789" x2="51172" y2="71875"/>
                        <a14:foregroundMark x1="51172" y1="71875" x2="55859" y2="82910"/>
                        <a14:foregroundMark x1="55859" y1="82910" x2="44141" y2="87500"/>
                        <a14:foregroundMark x1="44141" y1="87500" x2="46191" y2="92188"/>
                        <a14:foregroundMark x1="2930" y1="51758" x2="2832" y2="61523"/>
                        <a14:foregroundMark x1="35254" y1="9570" x2="68848" y2="11133"/>
                        <a14:foregroundMark x1="16406" y1="8789" x2="41406" y2="12402"/>
                        <a14:foregroundMark x1="16699" y1="10254" x2="32910" y2="12305"/>
                        <a14:foregroundMark x1="69043" y1="7227" x2="87402" y2="11523"/>
                        <a14:foregroundMark x1="44531" y1="64355" x2="62695" y2="65234"/>
                        <a14:foregroundMark x1="6934" y1="87500" x2="32617" y2="93750"/>
                        <a14:foregroundMark x1="3320" y1="75391" x2="4492" y2="92285"/>
                        <a14:foregroundMark x1="9375" y1="96582" x2="28223" y2="96191"/>
                        <a14:foregroundMark x1="56641" y1="96582" x2="81348" y2="96289"/>
                        <a14:foregroundMark x1="81348" y1="96289" x2="92773" y2="96484"/>
                        <a14:foregroundMark x1="97168" y1="68262" x2="96484" y2="87891"/>
                        <a14:foregroundMark x1="72559" y1="35156" x2="67188" y2="51563"/>
                        <a14:foregroundMark x1="77930" y1="20313" x2="48535" y2="44629"/>
                        <a14:foregroundMark x1="72754" y1="26758" x2="36914" y2="38672"/>
                        <a14:foregroundMark x1="36914" y1="38672" x2="50488" y2="29980"/>
                        <a14:foregroundMark x1="50488" y1="29980" x2="39453" y2="46484"/>
                        <a14:foregroundMark x1="39453" y1="46484" x2="32520" y2="35547"/>
                        <a14:foregroundMark x1="32520" y1="35547" x2="19629" y2="41113"/>
                        <a14:foregroundMark x1="19629" y1="41113" x2="10156" y2="28906"/>
                        <a14:foregroundMark x1="10156" y1="28906" x2="6934" y2="42383"/>
                        <a14:foregroundMark x1="3027" y1="9570" x2="3906" y2="25488"/>
                        <a14:foregroundMark x1="3320" y1="19238" x2="3613" y2="35352"/>
                        <a14:foregroundMark x1="3906" y1="37305" x2="2441" y2="50684"/>
                        <a14:foregroundMark x1="16699" y1="27832" x2="35547" y2="29395"/>
                        <a14:foregroundMark x1="6055" y1="3320" x2="4297" y2="12500"/>
                        <a14:foregroundMark x1="4785" y1="4004" x2="1953" y2="9082"/>
                        <a14:foregroundMark x1="12598" y1="3320" x2="38281" y2="3809"/>
                        <a14:foregroundMark x1="38281" y1="3809" x2="40039" y2="3613"/>
                        <a14:foregroundMark x1="96680" y1="12109" x2="97656" y2="25195"/>
                        <a14:foregroundMark x1="67383" y1="20020" x2="24609" y2="22656"/>
                        <a14:backgroundMark x1="1465" y1="1953" x2="1415" y2="4936"/>
                        <a14:backgroundMark x1="1172" y1="94824" x2="684" y2="99316"/>
                        <a14:backgroundMark x1="97852" y1="98828" x2="90430" y2="98926"/>
                        <a14:backgroundMark x1="98340" y1="2734" x2="98710" y2="56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5189" y="2622404"/>
            <a:ext cx="1505303" cy="1505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Arrow: Right 48">
            <a:extLst>
              <a:ext uri="{FF2B5EF4-FFF2-40B4-BE49-F238E27FC236}">
                <a16:creationId xmlns:a16="http://schemas.microsoft.com/office/drawing/2014/main" id="{21822CFA-7620-12F3-C5E3-20A30CEAF074}"/>
              </a:ext>
            </a:extLst>
          </p:cNvPr>
          <p:cNvSpPr/>
          <p:nvPr/>
        </p:nvSpPr>
        <p:spPr>
          <a:xfrm>
            <a:off x="9542843" y="3331013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2B61348-DFF2-FDAB-C799-B1E72376BE84}"/>
              </a:ext>
            </a:extLst>
          </p:cNvPr>
          <p:cNvSpPr txBox="1"/>
          <p:nvPr/>
        </p:nvSpPr>
        <p:spPr>
          <a:xfrm>
            <a:off x="9746410" y="1976073"/>
            <a:ext cx="1782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Final Webpage</a:t>
            </a:r>
          </a:p>
          <a:p>
            <a:pPr algn="ctr"/>
            <a:r>
              <a:rPr lang="en-US" dirty="0"/>
              <a:t>Image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71DEAB-73B9-5214-FD34-92106B5BA3C9}"/>
              </a:ext>
            </a:extLst>
          </p:cNvPr>
          <p:cNvSpPr txBox="1"/>
          <p:nvPr/>
        </p:nvSpPr>
        <p:spPr>
          <a:xfrm>
            <a:off x="8429978" y="1976615"/>
            <a:ext cx="1221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Combine Code</a:t>
            </a:r>
          </a:p>
        </p:txBody>
      </p:sp>
      <p:sp>
        <p:nvSpPr>
          <p:cNvPr id="8" name="Arrow: Right 37">
            <a:extLst>
              <a:ext uri="{FF2B5EF4-FFF2-40B4-BE49-F238E27FC236}">
                <a16:creationId xmlns:a16="http://schemas.microsoft.com/office/drawing/2014/main" id="{63D86E14-C0EC-94B3-B602-FA460F0ECF23}"/>
              </a:ext>
            </a:extLst>
          </p:cNvPr>
          <p:cNvSpPr/>
          <p:nvPr/>
        </p:nvSpPr>
        <p:spPr>
          <a:xfrm rot="1288278">
            <a:off x="7107728" y="3000029"/>
            <a:ext cx="544203" cy="8488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Right 37">
            <a:extLst>
              <a:ext uri="{FF2B5EF4-FFF2-40B4-BE49-F238E27FC236}">
                <a16:creationId xmlns:a16="http://schemas.microsoft.com/office/drawing/2014/main" id="{AB97D3F7-DBC5-9522-4044-FAF314183320}"/>
              </a:ext>
            </a:extLst>
          </p:cNvPr>
          <p:cNvSpPr/>
          <p:nvPr/>
        </p:nvSpPr>
        <p:spPr>
          <a:xfrm rot="19975949">
            <a:off x="7114869" y="3702238"/>
            <a:ext cx="544203" cy="8488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37">
            <a:extLst>
              <a:ext uri="{FF2B5EF4-FFF2-40B4-BE49-F238E27FC236}">
                <a16:creationId xmlns:a16="http://schemas.microsoft.com/office/drawing/2014/main" id="{3878CE36-4BE4-B871-5CB3-6197532AE5F5}"/>
              </a:ext>
            </a:extLst>
          </p:cNvPr>
          <p:cNvSpPr/>
          <p:nvPr/>
        </p:nvSpPr>
        <p:spPr>
          <a:xfrm rot="19800000">
            <a:off x="3136081" y="3158812"/>
            <a:ext cx="544203" cy="8488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37">
            <a:extLst>
              <a:ext uri="{FF2B5EF4-FFF2-40B4-BE49-F238E27FC236}">
                <a16:creationId xmlns:a16="http://schemas.microsoft.com/office/drawing/2014/main" id="{F13861CE-E4F4-1CF9-1C8C-D4C4E21B0B04}"/>
              </a:ext>
            </a:extLst>
          </p:cNvPr>
          <p:cNvSpPr/>
          <p:nvPr/>
        </p:nvSpPr>
        <p:spPr>
          <a:xfrm rot="1800000">
            <a:off x="3129699" y="3583710"/>
            <a:ext cx="544203" cy="84888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6AFD0A2-3D3F-8A89-ECE7-B0874DB8FF61}"/>
              </a:ext>
            </a:extLst>
          </p:cNvPr>
          <p:cNvGrpSpPr>
            <a:grpSpLocks noChangeAspect="1"/>
          </p:cNvGrpSpPr>
          <p:nvPr/>
        </p:nvGrpSpPr>
        <p:grpSpPr>
          <a:xfrm>
            <a:off x="2557122" y="2946920"/>
            <a:ext cx="570870" cy="856270"/>
            <a:chOff x="5192504" y="2940549"/>
            <a:chExt cx="2316793" cy="3475051"/>
          </a:xfrm>
        </p:grpSpPr>
        <p:pic>
          <p:nvPicPr>
            <p:cNvPr id="15" name="Picture 2" descr="55+ Thousand Bots Icons Royalty-Free Images, Stock Photos &amp; Pictures |  Shutterstock">
              <a:extLst>
                <a:ext uri="{FF2B5EF4-FFF2-40B4-BE49-F238E27FC236}">
                  <a16:creationId xmlns:a16="http://schemas.microsoft.com/office/drawing/2014/main" id="{8801925E-0FE6-2EFF-DA89-9682A379ACA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66" t="16734" r="23373" b="25151"/>
            <a:stretch/>
          </p:blipFill>
          <p:spPr bwMode="auto">
            <a:xfrm>
              <a:off x="5192504" y="2940549"/>
              <a:ext cx="2316793" cy="27638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6AB0246-264B-A604-26CE-7DBD558A21F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88900" y="5704400"/>
              <a:ext cx="1524000" cy="711200"/>
            </a:xfrm>
            <a:prstGeom prst="rect">
              <a:avLst/>
            </a:prstGeom>
          </p:spPr>
        </p:pic>
      </p:grpSp>
      <p:sp>
        <p:nvSpPr>
          <p:cNvPr id="23" name="Arrow: Right 37">
            <a:extLst>
              <a:ext uri="{FF2B5EF4-FFF2-40B4-BE49-F238E27FC236}">
                <a16:creationId xmlns:a16="http://schemas.microsoft.com/office/drawing/2014/main" id="{AFE7B56F-7957-4DE9-0E2E-73087A49B4AC}"/>
              </a:ext>
            </a:extLst>
          </p:cNvPr>
          <p:cNvSpPr/>
          <p:nvPr/>
        </p:nvSpPr>
        <p:spPr>
          <a:xfrm>
            <a:off x="5216203" y="2925092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37">
            <a:extLst>
              <a:ext uri="{FF2B5EF4-FFF2-40B4-BE49-F238E27FC236}">
                <a16:creationId xmlns:a16="http://schemas.microsoft.com/office/drawing/2014/main" id="{EB89D4A6-122E-CDFF-0B61-0CA3B2AFF1B7}"/>
              </a:ext>
            </a:extLst>
          </p:cNvPr>
          <p:cNvSpPr/>
          <p:nvPr/>
        </p:nvSpPr>
        <p:spPr>
          <a:xfrm>
            <a:off x="5216203" y="3818210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22ECEFC-7C40-18E5-AFC2-81A77163923D}"/>
              </a:ext>
            </a:extLst>
          </p:cNvPr>
          <p:cNvGrpSpPr>
            <a:grpSpLocks noChangeAspect="1"/>
          </p:cNvGrpSpPr>
          <p:nvPr/>
        </p:nvGrpSpPr>
        <p:grpSpPr>
          <a:xfrm>
            <a:off x="5580790" y="2543840"/>
            <a:ext cx="570870" cy="856270"/>
            <a:chOff x="5192504" y="2940549"/>
            <a:chExt cx="2316793" cy="3475051"/>
          </a:xfrm>
        </p:grpSpPr>
        <p:pic>
          <p:nvPicPr>
            <p:cNvPr id="31" name="Picture 2" descr="55+ Thousand Bots Icons Royalty-Free Images, Stock Photos &amp; Pictures |  Shutterstock">
              <a:extLst>
                <a:ext uri="{FF2B5EF4-FFF2-40B4-BE49-F238E27FC236}">
                  <a16:creationId xmlns:a16="http://schemas.microsoft.com/office/drawing/2014/main" id="{0EC1ACD2-0AEB-5ABB-33A3-156BC1B402B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66" t="16734" r="23373" b="25151"/>
            <a:stretch/>
          </p:blipFill>
          <p:spPr bwMode="auto">
            <a:xfrm>
              <a:off x="5192504" y="2940549"/>
              <a:ext cx="2316793" cy="27638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2A98B17F-CC92-3B3A-2149-273D188A15E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88900" y="5704400"/>
              <a:ext cx="1524000" cy="711200"/>
            </a:xfrm>
            <a:prstGeom prst="rect">
              <a:avLst/>
            </a:prstGeom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AC29F374-2F3B-3189-C81A-ED268AD8FA46}"/>
              </a:ext>
            </a:extLst>
          </p:cNvPr>
          <p:cNvGrpSpPr>
            <a:grpSpLocks noChangeAspect="1"/>
          </p:cNvGrpSpPr>
          <p:nvPr/>
        </p:nvGrpSpPr>
        <p:grpSpPr>
          <a:xfrm>
            <a:off x="5578334" y="3434117"/>
            <a:ext cx="570870" cy="856270"/>
            <a:chOff x="5192504" y="2940549"/>
            <a:chExt cx="2316793" cy="3475051"/>
          </a:xfrm>
        </p:grpSpPr>
        <p:pic>
          <p:nvPicPr>
            <p:cNvPr id="34" name="Picture 2" descr="55+ Thousand Bots Icons Royalty-Free Images, Stock Photos &amp; Pictures |  Shutterstock">
              <a:extLst>
                <a:ext uri="{FF2B5EF4-FFF2-40B4-BE49-F238E27FC236}">
                  <a16:creationId xmlns:a16="http://schemas.microsoft.com/office/drawing/2014/main" id="{4CD453F0-30AB-E419-6AD6-03945FB9525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66" t="16734" r="23373" b="25151"/>
            <a:stretch/>
          </p:blipFill>
          <p:spPr bwMode="auto">
            <a:xfrm>
              <a:off x="5192504" y="2940549"/>
              <a:ext cx="2316793" cy="27638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E333C6DC-9906-51FF-3C01-BCAB72384D9D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88900" y="5704400"/>
              <a:ext cx="1524000" cy="711200"/>
            </a:xfrm>
            <a:prstGeom prst="rect">
              <a:avLst/>
            </a:prstGeom>
          </p:spPr>
        </p:pic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A79F9B7-B6A7-12CD-0A0B-8DC1D5A0379C}"/>
              </a:ext>
            </a:extLst>
          </p:cNvPr>
          <p:cNvGrpSpPr>
            <a:grpSpLocks noChangeAspect="1"/>
          </p:cNvGrpSpPr>
          <p:nvPr/>
        </p:nvGrpSpPr>
        <p:grpSpPr>
          <a:xfrm>
            <a:off x="7667951" y="2946920"/>
            <a:ext cx="570870" cy="856270"/>
            <a:chOff x="5192504" y="2940549"/>
            <a:chExt cx="2316793" cy="3475051"/>
          </a:xfrm>
        </p:grpSpPr>
        <p:pic>
          <p:nvPicPr>
            <p:cNvPr id="41" name="Picture 2" descr="55+ Thousand Bots Icons Royalty-Free Images, Stock Photos &amp; Pictures |  Shutterstock">
              <a:extLst>
                <a:ext uri="{FF2B5EF4-FFF2-40B4-BE49-F238E27FC236}">
                  <a16:creationId xmlns:a16="http://schemas.microsoft.com/office/drawing/2014/main" id="{D5C5D08C-9A31-8B69-DCDD-A10184218EB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166" t="16734" r="23373" b="25151"/>
            <a:stretch/>
          </p:blipFill>
          <p:spPr bwMode="auto">
            <a:xfrm>
              <a:off x="5192504" y="2940549"/>
              <a:ext cx="2316793" cy="27638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432099DF-4D7B-8E10-95F5-BFC618D7E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588900" y="5704400"/>
              <a:ext cx="1524000" cy="711200"/>
            </a:xfrm>
            <a:prstGeom prst="rect">
              <a:avLst/>
            </a:prstGeom>
          </p:spPr>
        </p:pic>
      </p:grpSp>
      <p:sp>
        <p:nvSpPr>
          <p:cNvPr id="51" name="Arrow: Right 38">
            <a:extLst>
              <a:ext uri="{FF2B5EF4-FFF2-40B4-BE49-F238E27FC236}">
                <a16:creationId xmlns:a16="http://schemas.microsoft.com/office/drawing/2014/main" id="{3A56E335-CCA0-660B-0920-A4576771E045}"/>
              </a:ext>
            </a:extLst>
          </p:cNvPr>
          <p:cNvSpPr/>
          <p:nvPr/>
        </p:nvSpPr>
        <p:spPr>
          <a:xfrm>
            <a:off x="8287059" y="3331013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620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13A315DB-C70D-8BA3-A1B5-45A0E3A82770}"/>
              </a:ext>
            </a:extLst>
          </p:cNvPr>
          <p:cNvGrpSpPr/>
          <p:nvPr/>
        </p:nvGrpSpPr>
        <p:grpSpPr>
          <a:xfrm>
            <a:off x="234785" y="2170004"/>
            <a:ext cx="11699369" cy="2580218"/>
            <a:chOff x="234785" y="2170004"/>
            <a:chExt cx="11699369" cy="258021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535010E-017E-B24D-0766-BD6DE6C8330D}"/>
                </a:ext>
              </a:extLst>
            </p:cNvPr>
            <p:cNvGrpSpPr/>
            <p:nvPr/>
          </p:nvGrpSpPr>
          <p:grpSpPr>
            <a:xfrm>
              <a:off x="234785" y="2170004"/>
              <a:ext cx="11699369" cy="2580218"/>
              <a:chOff x="234785" y="2170004"/>
              <a:chExt cx="11699369" cy="2580218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0D1E3CEC-3AD4-C7B1-53C0-46A58929641E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3194593" y="2186084"/>
                <a:ext cx="8739561" cy="2485832"/>
                <a:chOff x="550453" y="1818311"/>
                <a:chExt cx="11091094" cy="3154689"/>
              </a:xfrm>
            </p:grpSpPr>
            <p:grpSp>
              <p:nvGrpSpPr>
                <p:cNvPr id="17" name="Group 16">
                  <a:extLst>
                    <a:ext uri="{FF2B5EF4-FFF2-40B4-BE49-F238E27FC236}">
                      <a16:creationId xmlns:a16="http://schemas.microsoft.com/office/drawing/2014/main" id="{B8673D18-1C41-5935-9FCD-AD8AAC10706B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550453" y="1818311"/>
                  <a:ext cx="11091094" cy="2785359"/>
                  <a:chOff x="1600200" y="2201015"/>
                  <a:chExt cx="7183627" cy="1804058"/>
                </a:xfrm>
              </p:grpSpPr>
              <p:grpSp>
                <p:nvGrpSpPr>
                  <p:cNvPr id="10" name="Group 9">
                    <a:extLst>
                      <a:ext uri="{FF2B5EF4-FFF2-40B4-BE49-F238E27FC236}">
                        <a16:creationId xmlns:a16="http://schemas.microsoft.com/office/drawing/2014/main" id="{86E3D18D-F2A2-B730-22FF-57EF5B4DB1D7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1600200" y="2201017"/>
                    <a:ext cx="2319033" cy="1804056"/>
                    <a:chOff x="2044811" y="526868"/>
                    <a:chExt cx="7663732" cy="5963341"/>
                  </a:xfrm>
                </p:grpSpPr>
                <p:pic>
                  <p:nvPicPr>
                    <p:cNvPr id="4" name="Picture 3">
                      <a:extLst>
                        <a:ext uri="{FF2B5EF4-FFF2-40B4-BE49-F238E27FC236}">
                          <a16:creationId xmlns:a16="http://schemas.microsoft.com/office/drawing/2014/main" id="{67E7AB97-AA70-3174-C98E-D4658C3CF4B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2"/>
                    <a:stretch>
                      <a:fillRect/>
                    </a:stretch>
                  </p:blipFill>
                  <p:spPr>
                    <a:xfrm>
                      <a:off x="2044811" y="526868"/>
                      <a:ext cx="7663732" cy="5963341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9" name="Rectangle 8">
                      <a:extLst>
                        <a:ext uri="{FF2B5EF4-FFF2-40B4-BE49-F238E27FC236}">
                          <a16:creationId xmlns:a16="http://schemas.microsoft.com/office/drawing/2014/main" id="{26F76462-93B4-9473-D736-007845932D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44811" y="1005840"/>
                      <a:ext cx="7663732" cy="4919472"/>
                    </a:xfrm>
                    <a:prstGeom prst="rect">
                      <a:avLst/>
                    </a:prstGeom>
                    <a:solidFill>
                      <a:schemeClr val="accent2">
                        <a:lumMod val="60000"/>
                        <a:lumOff val="40000"/>
                      </a:schemeClr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pic>
                  <p:nvPicPr>
                    <p:cNvPr id="8" name="Picture 7">
                      <a:extLst>
                        <a:ext uri="{FF2B5EF4-FFF2-40B4-BE49-F238E27FC236}">
                          <a16:creationId xmlns:a16="http://schemas.microsoft.com/office/drawing/2014/main" id="{E770A83C-6AE0-7E48-C960-E872ECB59781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/>
                    <a:stretch>
                      <a:fillRect/>
                    </a:stretch>
                  </p:blipFill>
                  <p:spPr>
                    <a:xfrm>
                      <a:off x="2285492" y="2441449"/>
                      <a:ext cx="7187184" cy="1801367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6" name="Picture 5">
                      <a:extLst>
                        <a:ext uri="{FF2B5EF4-FFF2-40B4-BE49-F238E27FC236}">
                          <a16:creationId xmlns:a16="http://schemas.microsoft.com/office/drawing/2014/main" id="{637707C5-15B3-8F0A-9836-4C918F5A55A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4"/>
                    <a:stretch>
                      <a:fillRect/>
                    </a:stretch>
                  </p:blipFill>
                  <p:spPr>
                    <a:xfrm>
                      <a:off x="4795266" y="1131316"/>
                      <a:ext cx="2167636" cy="108153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7" name="Picture 6">
                      <a:extLst>
                        <a:ext uri="{FF2B5EF4-FFF2-40B4-BE49-F238E27FC236}">
                          <a16:creationId xmlns:a16="http://schemas.microsoft.com/office/drawing/2014/main" id="{38491221-35AC-B411-8848-9CA5DC42E28F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5"/>
                    <a:stretch>
                      <a:fillRect/>
                    </a:stretch>
                  </p:blipFill>
                  <p:spPr>
                    <a:xfrm>
                      <a:off x="7305040" y="1131316"/>
                      <a:ext cx="2167636" cy="1081532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5" name="Picture 4">
                      <a:extLst>
                        <a:ext uri="{FF2B5EF4-FFF2-40B4-BE49-F238E27FC236}">
                          <a16:creationId xmlns:a16="http://schemas.microsoft.com/office/drawing/2014/main" id="{EBEF3BF3-0FFF-4DD7-1621-1570C3C55AD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6"/>
                    <a:stretch>
                      <a:fillRect/>
                    </a:stretch>
                  </p:blipFill>
                  <p:spPr>
                    <a:xfrm>
                      <a:off x="2285492" y="1131316"/>
                      <a:ext cx="2167636" cy="1081532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12" name="Picture 11">
                    <a:extLst>
                      <a:ext uri="{FF2B5EF4-FFF2-40B4-BE49-F238E27FC236}">
                        <a16:creationId xmlns:a16="http://schemas.microsoft.com/office/drawing/2014/main" id="{1A870A92-B8A6-660C-519D-709FF4B5BCF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/>
                  <a:stretch>
                    <a:fillRect/>
                  </a:stretch>
                </p:blipFill>
                <p:spPr>
                  <a:xfrm>
                    <a:off x="4033063" y="2201015"/>
                    <a:ext cx="2318467" cy="1804057"/>
                  </a:xfrm>
                  <a:prstGeom prst="rect">
                    <a:avLst/>
                  </a:prstGeom>
                </p:spPr>
              </p:pic>
              <p:grpSp>
                <p:nvGrpSpPr>
                  <p:cNvPr id="16" name="Group 15">
                    <a:extLst>
                      <a:ext uri="{FF2B5EF4-FFF2-40B4-BE49-F238E27FC236}">
                        <a16:creationId xmlns:a16="http://schemas.microsoft.com/office/drawing/2014/main" id="{74FD81D5-FAAB-32F1-4F44-443A7C145E21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6465360" y="2201015"/>
                    <a:ext cx="2318467" cy="1804057"/>
                    <a:chOff x="6256956" y="1800023"/>
                    <a:chExt cx="4186928" cy="3257953"/>
                  </a:xfrm>
                </p:grpSpPr>
                <p:pic>
                  <p:nvPicPr>
                    <p:cNvPr id="14" name="Picture 13">
                      <a:extLst>
                        <a:ext uri="{FF2B5EF4-FFF2-40B4-BE49-F238E27FC236}">
                          <a16:creationId xmlns:a16="http://schemas.microsoft.com/office/drawing/2014/main" id="{3B3EA071-30A1-3133-2123-81E33F12AA0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8"/>
                    <a:stretch>
                      <a:fillRect/>
                    </a:stretch>
                  </p:blipFill>
                  <p:spPr>
                    <a:xfrm>
                      <a:off x="6256956" y="1800023"/>
                      <a:ext cx="4186928" cy="3257953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5" name="Rectangle 14">
                      <a:extLst>
                        <a:ext uri="{FF2B5EF4-FFF2-40B4-BE49-F238E27FC236}">
                          <a16:creationId xmlns:a16="http://schemas.microsoft.com/office/drawing/2014/main" id="{F317780D-FFEE-19D9-FF8D-7BFEF77F53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56956" y="1800023"/>
                      <a:ext cx="4186928" cy="1628977"/>
                    </a:xfrm>
                    <a:prstGeom prst="rect">
                      <a:avLst/>
                    </a:prstGeom>
                    <a:solidFill>
                      <a:schemeClr val="accent2"/>
                    </a:solidFill>
                    <a:ln>
                      <a:noFill/>
                    </a:ln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</p:grp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8C25F27F-933F-6D41-DF60-8BDD34E4FAC6}"/>
                    </a:ext>
                  </a:extLst>
                </p:cNvPr>
                <p:cNvSpPr txBox="1"/>
                <p:nvPr/>
              </p:nvSpPr>
              <p:spPr>
                <a:xfrm>
                  <a:off x="550453" y="4603668"/>
                  <a:ext cx="358044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LLM Segments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C428B62-D9B6-48C5-4594-E14C2AE678C1}"/>
                    </a:ext>
                  </a:extLst>
                </p:cNvPr>
                <p:cNvSpPr txBox="1"/>
                <p:nvPr/>
              </p:nvSpPr>
              <p:spPr>
                <a:xfrm>
                  <a:off x="4305775" y="4603668"/>
                  <a:ext cx="358044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Fixed-Size Segments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360D602D-38E7-15AC-1E24-A488ADC49067}"/>
                    </a:ext>
                  </a:extLst>
                </p:cNvPr>
                <p:cNvSpPr txBox="1"/>
                <p:nvPr/>
              </p:nvSpPr>
              <p:spPr>
                <a:xfrm>
                  <a:off x="8061097" y="4603668"/>
                  <a:ext cx="3580449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Overlapping Segments</a:t>
                  </a:r>
                </a:p>
              </p:txBody>
            </p:sp>
          </p:grpSp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4A33B752-7B09-59EA-02CC-6D444404E9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4785" y="2170004"/>
                <a:ext cx="2821323" cy="2195342"/>
              </a:xfrm>
              <a:prstGeom prst="rect">
                <a:avLst/>
              </a:prstGeom>
            </p:spPr>
          </p:pic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544A4F7-E3E0-0F61-9FE7-5CD77C6C4A89}"/>
                  </a:ext>
                </a:extLst>
              </p:cNvPr>
              <p:cNvSpPr txBox="1"/>
              <p:nvPr/>
            </p:nvSpPr>
            <p:spPr>
              <a:xfrm>
                <a:off x="234785" y="4380890"/>
                <a:ext cx="282132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Original Image</a:t>
                </a:r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C4F2B1A-D60F-554E-7DA2-A1A65ECD904E}"/>
                </a:ext>
              </a:extLst>
            </p:cNvPr>
            <p:cNvSpPr/>
            <p:nvPr/>
          </p:nvSpPr>
          <p:spPr>
            <a:xfrm>
              <a:off x="9112831" y="3283487"/>
              <a:ext cx="2820634" cy="1097403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7225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8EE84B4-26F6-CDC9-45DD-E570DD283B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00" y="1493241"/>
            <a:ext cx="4174748" cy="3339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F0435CF-001F-B506-E39D-A474EC994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4298" y="471054"/>
            <a:ext cx="2984763" cy="591589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044B3FF-77D5-03DF-E569-8CB24A1EA0AA}"/>
              </a:ext>
            </a:extLst>
          </p:cNvPr>
          <p:cNvSpPr txBox="1"/>
          <p:nvPr/>
        </p:nvSpPr>
        <p:spPr>
          <a:xfrm>
            <a:off x="277091" y="235527"/>
            <a:ext cx="1205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GOOD</a:t>
            </a:r>
          </a:p>
        </p:txBody>
      </p:sp>
    </p:spTree>
    <p:extLst>
      <p:ext uri="{BB962C8B-B14F-4D97-AF65-F5344CB8AC3E}">
        <p14:creationId xmlns:p14="http://schemas.microsoft.com/office/powerpoint/2010/main" val="429789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0E90458-4194-79CF-CA3A-A36B227A7B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57" y="1243860"/>
            <a:ext cx="4704546" cy="294034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F920F71-3C35-DED1-955E-AE2405A9CCB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0092"/>
          <a:stretch/>
        </p:blipFill>
        <p:spPr>
          <a:xfrm>
            <a:off x="8034388" y="430511"/>
            <a:ext cx="3690855" cy="599697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91ECA8-44E5-C67B-2291-47EF2E5838C1}"/>
              </a:ext>
            </a:extLst>
          </p:cNvPr>
          <p:cNvSpPr txBox="1"/>
          <p:nvPr/>
        </p:nvSpPr>
        <p:spPr>
          <a:xfrm>
            <a:off x="277091" y="235527"/>
            <a:ext cx="12053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BAD</a:t>
            </a:r>
          </a:p>
        </p:txBody>
      </p:sp>
    </p:spTree>
    <p:extLst>
      <p:ext uri="{BB962C8B-B14F-4D97-AF65-F5344CB8AC3E}">
        <p14:creationId xmlns:p14="http://schemas.microsoft.com/office/powerpoint/2010/main" val="34240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8E0DD9-B696-42B7-6A88-4E21E2C30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6094" y="1842654"/>
            <a:ext cx="5076306" cy="31726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ABED18-F9C3-1EAE-43FD-20DAAA7354B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0092"/>
          <a:stretch/>
        </p:blipFill>
        <p:spPr>
          <a:xfrm>
            <a:off x="2160060" y="558692"/>
            <a:ext cx="3690855" cy="59969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B51F1F-B4B6-FB65-A9CF-0F696CFECEF5}"/>
              </a:ext>
            </a:extLst>
          </p:cNvPr>
          <p:cNvSpPr txBox="1"/>
          <p:nvPr/>
        </p:nvSpPr>
        <p:spPr>
          <a:xfrm>
            <a:off x="277091" y="235527"/>
            <a:ext cx="1704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Book bad gen</a:t>
            </a:r>
          </a:p>
        </p:txBody>
      </p:sp>
    </p:spTree>
    <p:extLst>
      <p:ext uri="{BB962C8B-B14F-4D97-AF65-F5344CB8AC3E}">
        <p14:creationId xmlns:p14="http://schemas.microsoft.com/office/powerpoint/2010/main" val="1095352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78A0B9E-00E9-0BEE-9E3C-D790D88FA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4810" y="914400"/>
            <a:ext cx="3313112" cy="5029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0770AA3-943E-0536-A675-2F257F872A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3716" y="471054"/>
            <a:ext cx="2984763" cy="59158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18EFA7-E75B-4352-04E7-CE8D16E7EBDF}"/>
              </a:ext>
            </a:extLst>
          </p:cNvPr>
          <p:cNvSpPr txBox="1"/>
          <p:nvPr/>
        </p:nvSpPr>
        <p:spPr>
          <a:xfrm>
            <a:off x="277091" y="235527"/>
            <a:ext cx="1704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HR good gen</a:t>
            </a:r>
          </a:p>
        </p:txBody>
      </p:sp>
    </p:spTree>
    <p:extLst>
      <p:ext uri="{BB962C8B-B14F-4D97-AF65-F5344CB8AC3E}">
        <p14:creationId xmlns:p14="http://schemas.microsoft.com/office/powerpoint/2010/main" val="2889986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D793D26-488F-8C1B-2E9A-D2FE561A3328}"/>
              </a:ext>
            </a:extLst>
          </p:cNvPr>
          <p:cNvGrpSpPr/>
          <p:nvPr/>
        </p:nvGrpSpPr>
        <p:grpSpPr>
          <a:xfrm>
            <a:off x="1925781" y="732075"/>
            <a:ext cx="7315201" cy="3971264"/>
            <a:chOff x="1925781" y="732075"/>
            <a:chExt cx="7315201" cy="397126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5DAFF9B-26CC-48DC-A445-CD88596F41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40000"/>
            <a:stretch/>
          </p:blipFill>
          <p:spPr>
            <a:xfrm>
              <a:off x="1925781" y="732075"/>
              <a:ext cx="7315201" cy="198563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E108910-BB66-8713-9CA5-4C24C7EAA1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59886"/>
            <a:stretch/>
          </p:blipFill>
          <p:spPr>
            <a:xfrm>
              <a:off x="3138054" y="2717707"/>
              <a:ext cx="4890654" cy="19856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4242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6843</TotalTime>
  <Words>28</Words>
  <Application>Microsoft Office PowerPoint</Application>
  <PresentationFormat>Widescreen</PresentationFormat>
  <Paragraphs>14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Norman</dc:creator>
  <cp:lastModifiedBy>Michael Norman</cp:lastModifiedBy>
  <cp:revision>6</cp:revision>
  <dcterms:created xsi:type="dcterms:W3CDTF">2025-04-19T09:26:59Z</dcterms:created>
  <dcterms:modified xsi:type="dcterms:W3CDTF">2025-04-25T12:29:26Z</dcterms:modified>
</cp:coreProperties>
</file>

<file path=docProps/thumbnail.jpeg>
</file>